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9"/>
  </p:notesMasterIdLst>
  <p:handoutMasterIdLst>
    <p:handoutMasterId r:id="rId10"/>
  </p:handoutMasterIdLst>
  <p:sldIdLst>
    <p:sldId id="257" r:id="rId2"/>
    <p:sldId id="259" r:id="rId3"/>
    <p:sldId id="265" r:id="rId4"/>
    <p:sldId id="260" r:id="rId5"/>
    <p:sldId id="262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24.04.2021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4DAEB3-2211-4CA3-9D23-0143FCF3926F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65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50458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83445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2136031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5439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574608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27900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2E9B35-0826-45CC-9C2C-707B22DFAA83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0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C0063D-EDF2-4190-A726-B9B651F864E7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66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6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EFA117-2261-4A1D-8BE7-0B7E6A1366C0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3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9279E9-B6DA-4AB3-A7CE-B748E56BEA6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1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7CF7452-61A3-4CDC-ACAB-74E5B4A7EF57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94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D00952-BE77-47A2-BE29-2226E2D6BB12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9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97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D0FAC8F-653F-479B-B209-9F30C9091843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3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FD9FC9-5FD1-4E3B-B719-212F55599717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0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28A7F57-8526-4A03-89D8-FFB0245E6649}" type="datetime1">
              <a:rPr lang="ru-RU" smtClean="0"/>
              <a:t>24.04.2021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26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2220" y="4839382"/>
            <a:ext cx="3576660" cy="1214517"/>
          </a:xfrm>
        </p:spPr>
        <p:txBody>
          <a:bodyPr rtlCol="0">
            <a:normAutofit/>
          </a:bodyPr>
          <a:lstStyle/>
          <a:p>
            <a:r>
              <a:rPr lang="en-US" sz="7200" dirty="0" err="1">
                <a:latin typeface="Bahnschrift" panose="020B0502040204020203" pitchFamily="34" charset="0"/>
              </a:rPr>
              <a:t>CBBot</a:t>
            </a:r>
            <a:endParaRPr lang="ru" sz="7200" dirty="0">
              <a:latin typeface="Bahnschrift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314" y="0"/>
            <a:ext cx="6691451" cy="2018619"/>
          </a:xfrm>
        </p:spPr>
        <p:txBody>
          <a:bodyPr rtlCol="0">
            <a:noAutofit/>
          </a:bodyPr>
          <a:lstStyle/>
          <a:p>
            <a:pPr algn="ctr" rtl="0"/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П</a:t>
            </a:r>
            <a:r>
              <a:rPr lang="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одготовили презентацию и выполнили проект ученики второго курса яндекс.лицея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:</a:t>
            </a:r>
          </a:p>
          <a:p>
            <a:pPr algn="ctr" rtl="0"/>
            <a:br>
              <a:rPr lang="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</a:br>
            <a:r>
              <a:rPr lang="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Журавлёв максим                                               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pPr algn="ctr" rtl="0"/>
            <a:r>
              <a:rPr lang="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Трофимов Сергей 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  <a:p>
            <a:pPr algn="ctr" rtl="0"/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Щ</a:t>
            </a:r>
            <a:r>
              <a:rPr lang="ru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укин егор</a:t>
            </a:r>
          </a:p>
        </p:txBody>
      </p:sp>
      <p:pic>
        <p:nvPicPr>
          <p:cNvPr id="5" name="Рисунок 4" descr="Изображение здания, места для сидения, скамейки, вид сбоку&#10;&#10;Автоматически созданное описание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3C9262-C068-4B97-95A2-09FDE9F8F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Поставленные цели и задачи</a:t>
            </a:r>
            <a:r>
              <a:rPr lang="en-US" dirty="0">
                <a:latin typeface="Bahnschrift" panose="020B0502040204020203" pitchFamily="34" charset="0"/>
              </a:rPr>
              <a:t>:</a:t>
            </a:r>
            <a:endParaRPr lang="ru-RU" dirty="0">
              <a:latin typeface="Bahnschrift" panose="020B0502040204020203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26C968-968B-41B9-815C-CAAC4F0CD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79666"/>
            <a:ext cx="10058400" cy="451381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b="1" dirty="0">
                <a:latin typeface="Bahnschrift" panose="020B0502040204020203" pitchFamily="34" charset="0"/>
              </a:rPr>
              <a:t>Цель</a:t>
            </a:r>
            <a:r>
              <a:rPr lang="en-US" dirty="0">
                <a:latin typeface="Bahnschrift" panose="020B0502040204020203" pitchFamily="34" charset="0"/>
              </a:rPr>
              <a:t>:</a:t>
            </a:r>
          </a:p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Нашей целью было создать </a:t>
            </a:r>
            <a:r>
              <a:rPr lang="en-US" dirty="0">
                <a:latin typeface="Bahnschrift" panose="020B0502040204020203" pitchFamily="34" charset="0"/>
              </a:rPr>
              <a:t>Telegram-</a:t>
            </a:r>
            <a:r>
              <a:rPr lang="ru-RU" dirty="0">
                <a:latin typeface="Bahnschrift" panose="020B0502040204020203" pitchFamily="34" charset="0"/>
              </a:rPr>
              <a:t>бота, который позволял бы пользователю проводить операции с криптовалютами и приобретать их.</a:t>
            </a:r>
          </a:p>
          <a:p>
            <a:pPr marL="0" indent="0" algn="ctr">
              <a:buNone/>
            </a:pPr>
            <a:r>
              <a:rPr lang="ru-RU" b="1" dirty="0">
                <a:latin typeface="Bahnschrift" panose="020B0502040204020203" pitchFamily="34" charset="0"/>
              </a:rPr>
              <a:t>Задачи</a:t>
            </a:r>
            <a:r>
              <a:rPr lang="en-US" dirty="0">
                <a:latin typeface="Bahnschrift" panose="020B0502040204020203" pitchFamily="34" charset="0"/>
              </a:rPr>
              <a:t>:</a:t>
            </a:r>
          </a:p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Сделать систему аккаунтов, которая будет хранить минимальную информацию о пользователе, но при этом позволит обеспечивать удобство при работе с ботом</a:t>
            </a:r>
          </a:p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 При желании пользователя купить криптовалюту проводить анализ цен с нескольких обменных ресурсов, выбирая для пользователя самый выгодный</a:t>
            </a:r>
          </a:p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 Разработать систему представления данных о курсе криптовалюты за определённый период с помощью графика.</a:t>
            </a:r>
            <a:endParaRPr lang="en-US" dirty="0"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r>
              <a:rPr lang="ru-RU" dirty="0">
                <a:latin typeface="Bahnschrift" panose="020B0502040204020203" pitchFamily="34" charset="0"/>
              </a:rPr>
              <a:t> Разместить бота в любом облачном хранилище для обеспечения независимости его работы от локальных обстоятельств</a:t>
            </a:r>
          </a:p>
          <a:p>
            <a:pPr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CBA8B-CFB4-491B-8D37-5230EEDD2D11}"/>
              </a:ext>
            </a:extLst>
          </p:cNvPr>
          <p:cNvSpPr txBox="1"/>
          <p:nvPr/>
        </p:nvSpPr>
        <p:spPr>
          <a:xfrm>
            <a:off x="-95597" y="-63549"/>
            <a:ext cx="255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PROD BY SSSR</a:t>
            </a:r>
            <a:endParaRPr lang="ru-RU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82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6E6F3-061B-487A-BADE-27C4C319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1507067"/>
          </a:xfrm>
        </p:spPr>
        <p:txBody>
          <a:bodyPr/>
          <a:lstStyle/>
          <a:p>
            <a:pPr algn="ctr"/>
            <a:r>
              <a:rPr lang="ru-RU" dirty="0">
                <a:latin typeface="Bahnschrift SemiLight SemiConde" panose="020B0502040204020203" pitchFamily="34" charset="0"/>
              </a:rPr>
              <a:t>ТЕХНОЛОГИИ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0AD2F-D1E1-44B2-90DE-769E26BC8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6" y="1990250"/>
            <a:ext cx="4316573" cy="184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11D60C-C72E-46DC-856C-877D9F5E8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39" y="1499546"/>
            <a:ext cx="3788224" cy="18497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2D09B3-4533-45D2-A591-C067D7BF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5" y="4250938"/>
            <a:ext cx="4316573" cy="23021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836FE5-C756-445B-A42D-666D87157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039" y="3428997"/>
            <a:ext cx="3788224" cy="11692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EA5149-96D2-401C-8690-D2E7303D4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039" y="4678028"/>
            <a:ext cx="3788224" cy="20803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441DD7-37F8-4E36-877F-B3B457280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4336" y="2732893"/>
            <a:ext cx="3645938" cy="256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E5FF5-5C98-42F3-9D74-94C2F003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383"/>
            <a:ext cx="10058400" cy="856211"/>
          </a:xfrm>
        </p:spPr>
        <p:txBody>
          <a:bodyPr/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Система аккаунтов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ECEB1-6B89-4AB7-840F-DA8FE6B1A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003" y="2144113"/>
            <a:ext cx="5709794" cy="322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Bahnschrift" panose="020B0502040204020203" pitchFamily="34" charset="0"/>
              </a:rPr>
              <a:t>Была реализована с помощью подтверждения </a:t>
            </a:r>
            <a:r>
              <a:rPr lang="en-US" dirty="0">
                <a:latin typeface="Bahnschrift" panose="020B0502040204020203" pitchFamily="34" charset="0"/>
              </a:rPr>
              <a:t>email</a:t>
            </a:r>
            <a:r>
              <a:rPr lang="ru-RU" dirty="0">
                <a:latin typeface="Bahnschrift" panose="020B0502040204020203" pitchFamily="34" charset="0"/>
              </a:rPr>
              <a:t>-адреса. В базе данных хранятся только </a:t>
            </a:r>
            <a:r>
              <a:rPr lang="en-US" dirty="0">
                <a:latin typeface="Bahnschrift" panose="020B0502040204020203" pitchFamily="34" charset="0"/>
              </a:rPr>
              <a:t>email-</a:t>
            </a:r>
            <a:r>
              <a:rPr lang="ru-RU" dirty="0">
                <a:latin typeface="Bahnschrift" panose="020B0502040204020203" pitchFamily="34" charset="0"/>
              </a:rPr>
              <a:t>адреса и номера </a:t>
            </a:r>
            <a:r>
              <a:rPr lang="ru-RU" dirty="0" err="1">
                <a:latin typeface="Bahnschrift" panose="020B0502040204020203" pitchFamily="34" charset="0"/>
              </a:rPr>
              <a:t>криптовалютных</a:t>
            </a:r>
            <a:r>
              <a:rPr lang="ru-RU" dirty="0">
                <a:latin typeface="Bahnschrift" panose="020B0502040204020203" pitchFamily="34" charset="0"/>
              </a:rPr>
              <a:t> кошельков пользователей, что исключает возможность  компрометации пользователей в случае утечки данных.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0DF2C-C9BD-45F3-B58D-49CED22E8455}"/>
              </a:ext>
            </a:extLst>
          </p:cNvPr>
          <p:cNvSpPr txBox="1"/>
          <p:nvPr/>
        </p:nvSpPr>
        <p:spPr>
          <a:xfrm>
            <a:off x="0" y="12383"/>
            <a:ext cx="255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PROD BY SSSR</a:t>
            </a:r>
            <a:endParaRPr lang="ru-RU" sz="1050" b="1" dirty="0">
              <a:solidFill>
                <a:schemeClr val="bg1"/>
              </a:solidFill>
            </a:endParaRPr>
          </a:p>
        </p:txBody>
      </p:sp>
      <p:pic>
        <p:nvPicPr>
          <p:cNvPr id="4" name="Мультимедиа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9BBC6DC-CAF6-4FCE-9445-7CE4F973DE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8548" y="868594"/>
            <a:ext cx="2746652" cy="57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EF67F-D7C9-47CB-9B50-18DDD536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13" y="-27316"/>
            <a:ext cx="10909374" cy="1668555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ПОКУПКА КРИПТОВАЛЮТЫ</a:t>
            </a:r>
            <a:br>
              <a:rPr lang="ru-RU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A4C934-AB96-4984-8B56-CD240E675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637" y="2088859"/>
            <a:ext cx="2825183" cy="37719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3600" dirty="0">
                <a:latin typeface="Bahnschrift" panose="020B0502040204020203" pitchFamily="34" charset="0"/>
              </a:rPr>
              <a:t>Покупка криптовалюты происходит за счет внутреннего банка криптовалюты, это помогает добиться минимальной комиссии.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AC595-EBC1-463C-AA2D-D2BEB88C0DC2}"/>
              </a:ext>
            </a:extLst>
          </p:cNvPr>
          <p:cNvSpPr txBox="1"/>
          <p:nvPr/>
        </p:nvSpPr>
        <p:spPr>
          <a:xfrm>
            <a:off x="0" y="12383"/>
            <a:ext cx="255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PROD BY SSSR</a:t>
            </a:r>
            <a:endParaRPr lang="ru-RU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7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3F7E5D-4EF0-44CA-8404-547F8389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36" y="12383"/>
            <a:ext cx="11180128" cy="1507067"/>
          </a:xfrm>
        </p:spPr>
        <p:txBody>
          <a:bodyPr/>
          <a:lstStyle/>
          <a:p>
            <a:pPr algn="ctr"/>
            <a:r>
              <a:rPr lang="ru-RU" dirty="0">
                <a:latin typeface="Bahnschrift" panose="020B0502040204020203" pitchFamily="34" charset="0"/>
              </a:rPr>
              <a:t>Система визуализации  курса валют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1E4C67-81D9-4624-AF85-2A8B80CEA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07" y="2315006"/>
            <a:ext cx="2485708" cy="3615267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Bahnschrift" panose="020B0502040204020203" pitchFamily="34" charset="0"/>
              </a:rPr>
              <a:t>В данном проекте вы можете увидеть 2 способа визуализации курса валют. Это графики и числовой набор. Это позволяет строить прогнозы и следить за графиком.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FB113-8B78-4CBF-ADB5-77E27F0F5448}"/>
              </a:ext>
            </a:extLst>
          </p:cNvPr>
          <p:cNvSpPr txBox="1"/>
          <p:nvPr/>
        </p:nvSpPr>
        <p:spPr>
          <a:xfrm>
            <a:off x="0" y="12383"/>
            <a:ext cx="255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PROD BY SSSR</a:t>
            </a:r>
            <a:endParaRPr lang="ru-RU" sz="105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F4F8BF-64E3-4207-9F20-61BD12547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93" t="3786" r="1058" b="209"/>
          <a:stretch/>
        </p:blipFill>
        <p:spPr>
          <a:xfrm>
            <a:off x="4012489" y="1391565"/>
            <a:ext cx="2620176" cy="546429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BC2816B-F27D-492C-AA7F-DF3A9C314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/>
          <a:stretch/>
        </p:blipFill>
        <p:spPr bwMode="auto">
          <a:xfrm>
            <a:off x="7783739" y="1389423"/>
            <a:ext cx="2620176" cy="546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92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8FFC3-C33F-4CB2-B758-20204A98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2" y="90592"/>
            <a:ext cx="8534400" cy="1507067"/>
          </a:xfrm>
        </p:spPr>
        <p:txBody>
          <a:bodyPr/>
          <a:lstStyle/>
          <a:p>
            <a:pPr algn="ctr"/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DCEA77-D23D-4A49-A6BA-182D7FB72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32" y="2278380"/>
            <a:ext cx="8534400" cy="3615267"/>
          </a:xfrm>
        </p:spPr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D3A52-4FE5-4324-B533-F0F714660DB5}"/>
              </a:ext>
            </a:extLst>
          </p:cNvPr>
          <p:cNvSpPr txBox="1"/>
          <p:nvPr/>
        </p:nvSpPr>
        <p:spPr>
          <a:xfrm>
            <a:off x="0" y="12383"/>
            <a:ext cx="25520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PROD BY SSSR</a:t>
            </a:r>
            <a:endParaRPr lang="ru-RU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527444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240</TotalTime>
  <Words>219</Words>
  <Application>Microsoft Office PowerPoint</Application>
  <PresentationFormat>Широкоэкранный</PresentationFormat>
  <Paragraphs>25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Bahnschrift</vt:lpstr>
      <vt:lpstr>Bahnschrift SemiLight SemiConde</vt:lpstr>
      <vt:lpstr>Calibri</vt:lpstr>
      <vt:lpstr>Century Gothic</vt:lpstr>
      <vt:lpstr>Wingdings 3</vt:lpstr>
      <vt:lpstr>Сектор</vt:lpstr>
      <vt:lpstr>CBBot</vt:lpstr>
      <vt:lpstr>Поставленные цели и задачи:</vt:lpstr>
      <vt:lpstr>ТЕХНОЛОГИИ</vt:lpstr>
      <vt:lpstr>Система аккаунтов</vt:lpstr>
      <vt:lpstr>ПОКУПКА КРИПТОВАЛЮТЫ </vt:lpstr>
      <vt:lpstr>Система визуализации  курса валют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CBBot.</dc:title>
  <dc:creator>Щукин Владислав</dc:creator>
  <cp:lastModifiedBy>user</cp:lastModifiedBy>
  <cp:revision>15</cp:revision>
  <dcterms:created xsi:type="dcterms:W3CDTF">2021-04-10T13:11:26Z</dcterms:created>
  <dcterms:modified xsi:type="dcterms:W3CDTF">2021-04-24T10:04:14Z</dcterms:modified>
</cp:coreProperties>
</file>